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3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3114675"/>
            <a:ext cx="67437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38275"/>
            <a:ext cx="1161097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78255"/>
            <a:ext cx="1156335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743075"/>
            <a:ext cx="115538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14500"/>
            <a:ext cx="115728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77645"/>
            <a:ext cx="116014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14450"/>
            <a:ext cx="116300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34465"/>
            <a:ext cx="112204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865" y="12985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8855" y="321691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865" y="425640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310" y="528002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38300"/>
            <a:ext cx="1146810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735" y="163830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263080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655" y="359473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170" y="450278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87170"/>
            <a:ext cx="1143000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3270" y="148717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410" y="235648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520" y="439801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76070"/>
            <a:ext cx="115062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410" y="157607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6460" y="25304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330" y="35610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905" y="45643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90370"/>
            <a:ext cx="105441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87170"/>
            <a:ext cx="116014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92295" y="4321810"/>
            <a:ext cx="75050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945" y="5314315"/>
            <a:ext cx="17754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5415"/>
            <a:ext cx="116205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0570" y="2272665"/>
            <a:ext cx="67760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92250"/>
            <a:ext cx="1161097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6450" y="3353435"/>
            <a:ext cx="34016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0" y="4335780"/>
            <a:ext cx="53168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015" y="5296535"/>
            <a:ext cx="34302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109470"/>
            <a:ext cx="1145857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6630" y="3015615"/>
            <a:ext cx="39497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05025"/>
            <a:ext cx="11582400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53020" y="1950720"/>
            <a:ext cx="12465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40140" y="2716530"/>
            <a:ext cx="159575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4060" y="4104640"/>
            <a:ext cx="21151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90750"/>
            <a:ext cx="1158240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60285" y="2045335"/>
            <a:ext cx="12846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100" y="2716530"/>
            <a:ext cx="12846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260" y="4039235"/>
            <a:ext cx="15487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97940"/>
            <a:ext cx="115538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4909820"/>
            <a:ext cx="11496675" cy="111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7420" y="1297940"/>
            <a:ext cx="124650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8925" y="1950085"/>
            <a:ext cx="156718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5830" y="4076700"/>
            <a:ext cx="156718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4075" y="5548630"/>
            <a:ext cx="156718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26515"/>
            <a:ext cx="11572875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47415" y="1884045"/>
            <a:ext cx="153924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1130" y="2506980"/>
            <a:ext cx="153924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1920" y="3272790"/>
            <a:ext cx="153924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1130" y="4649470"/>
            <a:ext cx="153924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0325" y="5386705"/>
            <a:ext cx="153924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833245"/>
            <a:ext cx="1062037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74330" y="3860165"/>
            <a:ext cx="179451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91280" y="4502150"/>
            <a:ext cx="179451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76400"/>
            <a:ext cx="116490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13605" y="1654810"/>
            <a:ext cx="16427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310" y="2515235"/>
            <a:ext cx="16427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7610" y="3479165"/>
            <a:ext cx="315531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53515"/>
            <a:ext cx="1157287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59350" y="1454150"/>
            <a:ext cx="1662430" cy="57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45755" y="1453515"/>
            <a:ext cx="1360170" cy="57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8450" y="3358515"/>
            <a:ext cx="1426210" cy="57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0340" y="3359150"/>
            <a:ext cx="1426210" cy="57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2026-01-07T08:47:22Z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